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12192000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4634"/>
  </p:normalViewPr>
  <p:slideViewPr>
    <p:cSldViewPr snapToGrid="0" snapToObjects="1">
      <p:cViewPr>
        <p:scale>
          <a:sx n="73" d="100"/>
          <a:sy n="73" d="100"/>
        </p:scale>
        <p:origin x="2632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83861"/>
            <a:ext cx="9144000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36605"/>
            <a:ext cx="9144000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40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87536"/>
            <a:ext cx="2628900" cy="457682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87536"/>
            <a:ext cx="7734300" cy="457682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99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346419"/>
            <a:ext cx="10515600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614203"/>
            <a:ext cx="10515600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42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37680"/>
            <a:ext cx="5181600" cy="3426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37680"/>
            <a:ext cx="5181600" cy="3426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4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87536"/>
            <a:ext cx="10515600" cy="10438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323916"/>
            <a:ext cx="5157787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972747"/>
            <a:ext cx="5157787" cy="2901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23916"/>
            <a:ext cx="5183188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72747"/>
            <a:ext cx="5183188" cy="2901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86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0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1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0045"/>
            <a:ext cx="39322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77597"/>
            <a:ext cx="6172200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620202"/>
            <a:ext cx="39322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25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0045"/>
            <a:ext cx="393223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77597"/>
            <a:ext cx="6172200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620202"/>
            <a:ext cx="393223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30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87536"/>
            <a:ext cx="10515600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37680"/>
            <a:ext cx="10515600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005626"/>
            <a:ext cx="274320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2A365-3FB1-AC43-BAFD-2F057EF8F9B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5005626"/>
            <a:ext cx="411480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005626"/>
            <a:ext cx="274320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E15B6-2BFF-FD48-91E2-B9FFC63A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2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A08AE96-816F-7D45-84BA-EFDEE3AEC91E}"/>
              </a:ext>
            </a:extLst>
          </p:cNvPr>
          <p:cNvSpPr/>
          <p:nvPr/>
        </p:nvSpPr>
        <p:spPr>
          <a:xfrm>
            <a:off x="-105510" y="0"/>
            <a:ext cx="12402072" cy="54272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1" name="Picture 30" descr="A picture containing doughnut, colorful, donut, dark&#10;&#10;Description automatically generated">
            <a:extLst>
              <a:ext uri="{FF2B5EF4-FFF2-40B4-BE49-F238E27FC236}">
                <a16:creationId xmlns:a16="http://schemas.microsoft.com/office/drawing/2014/main" id="{E3939FDA-E55E-0A4A-A8A7-1D7F3F46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287" y="3556581"/>
            <a:ext cx="2484794" cy="1724025"/>
          </a:xfrm>
          <a:prstGeom prst="rect">
            <a:avLst/>
          </a:prstGeom>
        </p:spPr>
      </p:pic>
      <p:pic>
        <p:nvPicPr>
          <p:cNvPr id="33" name="Picture 32" descr="A picture containing doughnut, colorful, holding, food&#10;&#10;Description automatically generated">
            <a:extLst>
              <a:ext uri="{FF2B5EF4-FFF2-40B4-BE49-F238E27FC236}">
                <a16:creationId xmlns:a16="http://schemas.microsoft.com/office/drawing/2014/main" id="{F16A90BD-7260-B048-A1BF-A5A1576D2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892" y="1854781"/>
            <a:ext cx="2495801" cy="1724025"/>
          </a:xfrm>
          <a:prstGeom prst="rect">
            <a:avLst/>
          </a:prstGeom>
        </p:spPr>
      </p:pic>
      <p:pic>
        <p:nvPicPr>
          <p:cNvPr id="5" name="Picture 4" descr="A picture containing colorful, dark, donut, holding&#10;&#10;Description automatically generated">
            <a:extLst>
              <a:ext uri="{FF2B5EF4-FFF2-40B4-BE49-F238E27FC236}">
                <a16:creationId xmlns:a16="http://schemas.microsoft.com/office/drawing/2014/main" id="{30719E15-78D4-AD4B-B6E9-15EC8B706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7949" y="3537532"/>
            <a:ext cx="2447323" cy="1724025"/>
          </a:xfrm>
          <a:prstGeom prst="rect">
            <a:avLst/>
          </a:prstGeom>
        </p:spPr>
      </p:pic>
      <p:pic>
        <p:nvPicPr>
          <p:cNvPr id="27" name="Picture 26" descr="A close up of a persons face&#10;&#10;Description automatically generated">
            <a:extLst>
              <a:ext uri="{FF2B5EF4-FFF2-40B4-BE49-F238E27FC236}">
                <a16:creationId xmlns:a16="http://schemas.microsoft.com/office/drawing/2014/main" id="{7001F233-DA96-3643-9C50-B0A282EEF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7566" y="1898539"/>
            <a:ext cx="2458996" cy="1692962"/>
          </a:xfrm>
          <a:prstGeom prst="rect">
            <a:avLst/>
          </a:prstGeom>
        </p:spPr>
      </p:pic>
      <p:pic>
        <p:nvPicPr>
          <p:cNvPr id="7" name="Picture 6" descr="A picture containing food, light&#10;&#10;Description automatically generated">
            <a:extLst>
              <a:ext uri="{FF2B5EF4-FFF2-40B4-BE49-F238E27FC236}">
                <a16:creationId xmlns:a16="http://schemas.microsoft.com/office/drawing/2014/main" id="{031979CA-2F28-EA43-8CA9-BAF157594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8115" y="1854781"/>
            <a:ext cx="2452928" cy="1724025"/>
          </a:xfrm>
          <a:prstGeom prst="rect">
            <a:avLst/>
          </a:prstGeom>
        </p:spPr>
      </p:pic>
      <p:pic>
        <p:nvPicPr>
          <p:cNvPr id="15" name="Picture 14" descr="A picture containing colorful&#10;&#10;Description automatically generated">
            <a:extLst>
              <a:ext uri="{FF2B5EF4-FFF2-40B4-BE49-F238E27FC236}">
                <a16:creationId xmlns:a16="http://schemas.microsoft.com/office/drawing/2014/main" id="{B45E2151-4A9E-374E-B878-2E79B8FC19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5510" y="3581981"/>
            <a:ext cx="2501956" cy="1724025"/>
          </a:xfrm>
          <a:prstGeom prst="rect">
            <a:avLst/>
          </a:prstGeom>
        </p:spPr>
      </p:pic>
      <p:pic>
        <p:nvPicPr>
          <p:cNvPr id="23" name="Picture 22" descr="A picture containing dark, holding, colorful, man&#10;&#10;Description automatically generated">
            <a:extLst>
              <a:ext uri="{FF2B5EF4-FFF2-40B4-BE49-F238E27FC236}">
                <a16:creationId xmlns:a16="http://schemas.microsoft.com/office/drawing/2014/main" id="{E60110CB-F42D-1547-A6D6-7776992193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8344" y="1851606"/>
            <a:ext cx="2450681" cy="1724025"/>
          </a:xfrm>
          <a:prstGeom prst="rect">
            <a:avLst/>
          </a:prstGeom>
        </p:spPr>
      </p:pic>
      <p:pic>
        <p:nvPicPr>
          <p:cNvPr id="25" name="Picture 24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8C5A6B7C-0C17-7D46-A39C-0EF85552D7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5686" y="1842081"/>
            <a:ext cx="2496515" cy="1724025"/>
          </a:xfrm>
          <a:prstGeom prst="rect">
            <a:avLst/>
          </a:prstGeom>
        </p:spPr>
      </p:pic>
      <p:pic>
        <p:nvPicPr>
          <p:cNvPr id="29" name="Picture 28" descr="A picture containing food, dark, colorful, light&#10;&#10;Description automatically generated">
            <a:extLst>
              <a:ext uri="{FF2B5EF4-FFF2-40B4-BE49-F238E27FC236}">
                <a16:creationId xmlns:a16="http://schemas.microsoft.com/office/drawing/2014/main" id="{D4F6BBA5-F6DB-A248-B4A2-DFFD771794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2287" y="3566106"/>
            <a:ext cx="2457988" cy="1724025"/>
          </a:xfrm>
          <a:prstGeom prst="rect">
            <a:avLst/>
          </a:prstGeom>
        </p:spPr>
      </p:pic>
      <p:pic>
        <p:nvPicPr>
          <p:cNvPr id="37" name="Picture 36" descr="A picture containing colorful, food, yellow, wearing&#10;&#10;Description automatically generated">
            <a:extLst>
              <a:ext uri="{FF2B5EF4-FFF2-40B4-BE49-F238E27FC236}">
                <a16:creationId xmlns:a16="http://schemas.microsoft.com/office/drawing/2014/main" id="{F00A8AB0-E8B2-3448-B2C7-3AABF9FE63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4900826" y="3562931"/>
            <a:ext cx="2479367" cy="1724025"/>
          </a:xfrm>
          <a:prstGeom prst="rect">
            <a:avLst/>
          </a:prstGeom>
        </p:spPr>
      </p:pic>
      <p:pic>
        <p:nvPicPr>
          <p:cNvPr id="39" name="Picture 38" descr="A picture containing food, light&#10;&#10;Description automatically generated">
            <a:extLst>
              <a:ext uri="{FF2B5EF4-FFF2-40B4-BE49-F238E27FC236}">
                <a16:creationId xmlns:a16="http://schemas.microsoft.com/office/drawing/2014/main" id="{D4DA4380-17F8-7940-9189-B8D5513AC4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3345" y="124402"/>
            <a:ext cx="2486574" cy="1724025"/>
          </a:xfrm>
          <a:prstGeom prst="rect">
            <a:avLst/>
          </a:prstGeom>
        </p:spPr>
      </p:pic>
      <p:pic>
        <p:nvPicPr>
          <p:cNvPr id="41" name="Picture 40" descr="A picture containing animal, food&#10;&#10;Description automatically generated">
            <a:extLst>
              <a:ext uri="{FF2B5EF4-FFF2-40B4-BE49-F238E27FC236}">
                <a16:creationId xmlns:a16="http://schemas.microsoft.com/office/drawing/2014/main" id="{4D1099BF-E8C7-9145-A169-50DAA5C447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3074" y="127577"/>
            <a:ext cx="2505564" cy="1724025"/>
          </a:xfrm>
          <a:prstGeom prst="rect">
            <a:avLst/>
          </a:prstGeom>
        </p:spPr>
      </p:pic>
      <p:pic>
        <p:nvPicPr>
          <p:cNvPr id="43" name="Picture 42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ECCE4B39-0AA3-4C43-98D0-CC3CF2F1D9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4658" y="121227"/>
            <a:ext cx="2483057" cy="1724025"/>
          </a:xfrm>
          <a:prstGeom prst="rect">
            <a:avLst/>
          </a:prstGeom>
        </p:spPr>
      </p:pic>
      <p:pic>
        <p:nvPicPr>
          <p:cNvPr id="45" name="Picture 44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CA2CFF7C-2830-5F41-BC6F-6E9236A317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06363" y="124402"/>
            <a:ext cx="2484964" cy="1724025"/>
          </a:xfrm>
          <a:prstGeom prst="rect">
            <a:avLst/>
          </a:prstGeom>
        </p:spPr>
      </p:pic>
      <p:pic>
        <p:nvPicPr>
          <p:cNvPr id="47" name="Picture 46" descr="A picture containing colorful, dark, sitting, doughnut&#10;&#10;Description automatically generated">
            <a:extLst>
              <a:ext uri="{FF2B5EF4-FFF2-40B4-BE49-F238E27FC236}">
                <a16:creationId xmlns:a16="http://schemas.microsoft.com/office/drawing/2014/main" id="{3E77B7F1-0BDC-9C4A-BE72-291D4F8279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64150" y="127577"/>
            <a:ext cx="2471103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1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Viessmann, Olivia M.</dc:creator>
  <cp:lastModifiedBy>Viessmann, Olivia M.</cp:lastModifiedBy>
  <cp:revision>6</cp:revision>
  <dcterms:created xsi:type="dcterms:W3CDTF">2020-06-18T14:05:25Z</dcterms:created>
  <dcterms:modified xsi:type="dcterms:W3CDTF">2020-06-18T14:34:00Z</dcterms:modified>
</cp:coreProperties>
</file>